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923"/>
  </p:normalViewPr>
  <p:slideViewPr>
    <p:cSldViewPr snapToGrid="0" snapToObjects="1">
      <p:cViewPr varScale="1">
        <p:scale>
          <a:sx n="127" d="100"/>
          <a:sy n="127" d="100"/>
        </p:scale>
        <p:origin x="1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2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/>
              <a:t>Merci Siham.</a:t>
            </a:r>
          </a:p>
          <a:p>
            <a:r>
              <a:rPr lang="fr-MC" dirty="0" err="1"/>
              <a:t>Dear</a:t>
            </a:r>
            <a:r>
              <a:rPr lang="fr-MC" dirty="0"/>
              <a:t> </a:t>
            </a:r>
            <a:r>
              <a:rPr lang="fr-MC" dirty="0" err="1"/>
              <a:t>colleagues</a:t>
            </a:r>
            <a:r>
              <a:rPr lang="fr-MC" dirty="0"/>
              <a:t>, </a:t>
            </a:r>
            <a:r>
              <a:rPr lang="fr-MC" dirty="0" err="1"/>
              <a:t>dear</a:t>
            </a:r>
            <a:r>
              <a:rPr lang="fr-MC" dirty="0"/>
              <a:t> </a:t>
            </a:r>
            <a:r>
              <a:rPr lang="fr-MC" dirty="0" err="1"/>
              <a:t>friends</a:t>
            </a:r>
            <a:r>
              <a:rPr lang="fr-MC" dirty="0"/>
              <a:t>,</a:t>
            </a:r>
          </a:p>
          <a:p>
            <a:r>
              <a:rPr lang="fr-MC" dirty="0" err="1"/>
              <a:t>Marhba</a:t>
            </a:r>
            <a:r>
              <a:rPr lang="fr-MC" dirty="0"/>
              <a:t> </a:t>
            </a:r>
            <a:r>
              <a:rPr lang="fr-MC" dirty="0" err="1"/>
              <a:t>bikom</a:t>
            </a:r>
            <a:r>
              <a:rPr lang="fr-MC" dirty="0"/>
              <a:t> f Marrakech — </a:t>
            </a:r>
            <a:r>
              <a:rPr lang="fr-MC" dirty="0" err="1"/>
              <a:t>welcome</a:t>
            </a:r>
            <a:r>
              <a:rPr lang="fr-MC" dirty="0"/>
              <a:t> to Marrakech, the Red City! On </a:t>
            </a:r>
            <a:r>
              <a:rPr lang="fr-MC" dirty="0" err="1"/>
              <a:t>behalf</a:t>
            </a:r>
            <a:r>
              <a:rPr lang="fr-MC" dirty="0"/>
              <a:t> of the Direction Générale de la Météorologie and the </a:t>
            </a:r>
            <a:r>
              <a:rPr lang="fr-MC" dirty="0" err="1"/>
              <a:t>entire</a:t>
            </a:r>
            <a:r>
              <a:rPr lang="fr-MC" dirty="0"/>
              <a:t> </a:t>
            </a:r>
            <a:r>
              <a:rPr lang="fr-MC" dirty="0" err="1"/>
              <a:t>Moroccan</a:t>
            </a:r>
            <a:r>
              <a:rPr lang="fr-MC" dirty="0"/>
              <a:t> </a:t>
            </a:r>
            <a:r>
              <a:rPr lang="fr-MC" dirty="0" err="1"/>
              <a:t>organizing</a:t>
            </a:r>
            <a:r>
              <a:rPr lang="fr-MC" dirty="0"/>
              <a:t> team, </a:t>
            </a:r>
            <a:r>
              <a:rPr lang="fr-MC" dirty="0" err="1"/>
              <a:t>it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a real </a:t>
            </a:r>
            <a:r>
              <a:rPr lang="fr-MC" dirty="0" err="1"/>
              <a:t>pleasure</a:t>
            </a:r>
            <a:r>
              <a:rPr lang="fr-MC" dirty="0"/>
              <a:t> to have </a:t>
            </a:r>
            <a:r>
              <a:rPr lang="fr-MC" dirty="0" err="1"/>
              <a:t>you</a:t>
            </a:r>
            <a:r>
              <a:rPr lang="fr-MC" dirty="0"/>
              <a:t> all </a:t>
            </a:r>
            <a:r>
              <a:rPr lang="fr-MC" dirty="0" err="1"/>
              <a:t>here</a:t>
            </a:r>
            <a:r>
              <a:rPr lang="fr-MC" dirty="0"/>
              <a:t> for </a:t>
            </a:r>
            <a:r>
              <a:rPr lang="fr-MC" dirty="0" err="1"/>
              <a:t>this</a:t>
            </a:r>
            <a:r>
              <a:rPr lang="fr-MC" dirty="0"/>
              <a:t> 6th All Staff Workshop. </a:t>
            </a:r>
            <a:r>
              <a:rPr lang="fr-MC" dirty="0" err="1"/>
              <a:t>Whether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are </a:t>
            </a:r>
            <a:r>
              <a:rPr lang="fr-MC" dirty="0" err="1"/>
              <a:t>joining</a:t>
            </a:r>
            <a:r>
              <a:rPr lang="fr-MC" dirty="0"/>
              <a:t> us in </a:t>
            </a:r>
            <a:r>
              <a:rPr lang="fr-MC" dirty="0" err="1"/>
              <a:t>person</a:t>
            </a:r>
            <a:r>
              <a:rPr lang="fr-MC" dirty="0"/>
              <a:t> or online, </a:t>
            </a:r>
            <a:r>
              <a:rPr lang="fr-MC" dirty="0" err="1"/>
              <a:t>we</a:t>
            </a:r>
            <a:r>
              <a:rPr lang="fr-MC" dirty="0"/>
              <a:t> are </a:t>
            </a:r>
            <a:r>
              <a:rPr lang="fr-MC" dirty="0" err="1"/>
              <a:t>delighted</a:t>
            </a:r>
            <a:r>
              <a:rPr lang="fr-MC" dirty="0"/>
              <a:t> to </a:t>
            </a:r>
            <a:r>
              <a:rPr lang="fr-MC" dirty="0" err="1"/>
              <a:t>share</a:t>
            </a:r>
            <a:r>
              <a:rPr lang="fr-MC" dirty="0"/>
              <a:t> </a:t>
            </a:r>
            <a:r>
              <a:rPr lang="fr-MC" dirty="0" err="1"/>
              <a:t>this</a:t>
            </a:r>
            <a:r>
              <a:rPr lang="fr-MC" dirty="0"/>
              <a:t> </a:t>
            </a:r>
            <a:r>
              <a:rPr lang="fr-MC" dirty="0" err="1"/>
              <a:t>week</a:t>
            </a:r>
            <a:r>
              <a:rPr lang="fr-MC" dirty="0"/>
              <a:t> </a:t>
            </a:r>
            <a:r>
              <a:rPr lang="fr-MC" dirty="0" err="1"/>
              <a:t>with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.</a:t>
            </a:r>
          </a:p>
          <a:p>
            <a:r>
              <a:rPr lang="fr-MC" dirty="0"/>
              <a:t>Let me </a:t>
            </a:r>
            <a:r>
              <a:rPr lang="fr-MC" dirty="0" err="1"/>
              <a:t>quickly</a:t>
            </a:r>
            <a:r>
              <a:rPr lang="fr-MC" dirty="0"/>
              <a:t> </a:t>
            </a:r>
            <a:r>
              <a:rPr lang="fr-MC" dirty="0" err="1"/>
              <a:t>walk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through</a:t>
            </a:r>
            <a:r>
              <a:rPr lang="fr-MC" dirty="0"/>
              <a:t> a few </a:t>
            </a:r>
            <a:r>
              <a:rPr lang="fr-MC" dirty="0" err="1"/>
              <a:t>practical</a:t>
            </a:r>
            <a:r>
              <a:rPr lang="fr-MC" dirty="0"/>
              <a:t> points to </a:t>
            </a:r>
            <a:r>
              <a:rPr lang="fr-MC" dirty="0" err="1"/>
              <a:t>make</a:t>
            </a:r>
            <a:r>
              <a:rPr lang="fr-MC" dirty="0"/>
              <a:t> sure </a:t>
            </a:r>
            <a:r>
              <a:rPr lang="fr-MC" dirty="0" err="1"/>
              <a:t>your</a:t>
            </a:r>
            <a:r>
              <a:rPr lang="fr-MC" dirty="0"/>
              <a:t> </a:t>
            </a:r>
            <a:r>
              <a:rPr lang="fr-MC" dirty="0" err="1"/>
              <a:t>stay</a:t>
            </a:r>
            <a:r>
              <a:rPr lang="fr-MC" dirty="0"/>
              <a:t> runs </a:t>
            </a:r>
            <a:r>
              <a:rPr lang="fr-MC" dirty="0" err="1"/>
              <a:t>smoothly</a:t>
            </a:r>
            <a:r>
              <a:rPr lang="fr-MC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/>
              <a:t>First, </a:t>
            </a:r>
            <a:r>
              <a:rPr lang="fr-MC" dirty="0" err="1"/>
              <a:t>connectivity</a:t>
            </a:r>
            <a:r>
              <a:rPr lang="fr-MC" dirty="0"/>
              <a:t>. You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find</a:t>
            </a:r>
            <a:r>
              <a:rPr lang="fr-MC" dirty="0"/>
              <a:t> </a:t>
            </a:r>
            <a:r>
              <a:rPr lang="fr-MC" dirty="0" err="1"/>
              <a:t>several</a:t>
            </a:r>
            <a:r>
              <a:rPr lang="fr-MC" dirty="0"/>
              <a:t> Wi-Fi networks </a:t>
            </a:r>
            <a:r>
              <a:rPr lang="fr-MC" dirty="0" err="1"/>
              <a:t>available</a:t>
            </a:r>
            <a:r>
              <a:rPr lang="fr-MC" dirty="0"/>
              <a:t> </a:t>
            </a:r>
            <a:r>
              <a:rPr lang="fr-MC" dirty="0" err="1"/>
              <a:t>throughout</a:t>
            </a:r>
            <a:r>
              <a:rPr lang="fr-MC" dirty="0"/>
              <a:t> the venue. All of </a:t>
            </a:r>
            <a:r>
              <a:rPr lang="fr-MC" dirty="0" err="1"/>
              <a:t>them</a:t>
            </a:r>
            <a:r>
              <a:rPr lang="fr-MC" dirty="0"/>
              <a:t> are open — no </a:t>
            </a:r>
            <a:r>
              <a:rPr lang="fr-MC" dirty="0" err="1"/>
              <a:t>password</a:t>
            </a:r>
            <a:r>
              <a:rPr lang="fr-MC" dirty="0"/>
              <a:t> </a:t>
            </a:r>
            <a:r>
              <a:rPr lang="fr-MC" dirty="0" err="1"/>
              <a:t>required</a:t>
            </a:r>
            <a:r>
              <a:rPr lang="fr-MC" dirty="0"/>
              <a:t> — </a:t>
            </a:r>
            <a:r>
              <a:rPr lang="fr-MC" dirty="0" err="1"/>
              <a:t>so</a:t>
            </a:r>
            <a:r>
              <a:rPr lang="fr-MC" dirty="0"/>
              <a:t> </a:t>
            </a:r>
            <a:r>
              <a:rPr lang="fr-MC" dirty="0" err="1"/>
              <a:t>please</a:t>
            </a:r>
            <a:r>
              <a:rPr lang="fr-MC" dirty="0"/>
              <a:t> </a:t>
            </a:r>
            <a:r>
              <a:rPr lang="fr-MC" dirty="0" err="1"/>
              <a:t>feel</a:t>
            </a:r>
            <a:r>
              <a:rPr lang="fr-MC" dirty="0"/>
              <a:t> free to </a:t>
            </a:r>
            <a:r>
              <a:rPr lang="fr-MC" dirty="0" err="1"/>
              <a:t>connect</a:t>
            </a:r>
            <a:r>
              <a:rPr lang="fr-MC" dirty="0"/>
              <a:t> to </a:t>
            </a:r>
            <a:r>
              <a:rPr lang="fr-MC" dirty="0" err="1"/>
              <a:t>whichever</a:t>
            </a:r>
            <a:r>
              <a:rPr lang="fr-MC" dirty="0"/>
              <a:t> one </a:t>
            </a:r>
            <a:r>
              <a:rPr lang="fr-MC" dirty="0" err="1"/>
              <a:t>works</a:t>
            </a:r>
            <a:r>
              <a:rPr lang="fr-MC" dirty="0"/>
              <a:t> best for </a:t>
            </a:r>
            <a:r>
              <a:rPr lang="fr-MC" dirty="0" err="1"/>
              <a:t>you</a:t>
            </a:r>
            <a:r>
              <a:rPr lang="fr-MC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/>
              <a:t>A quick </a:t>
            </a:r>
            <a:r>
              <a:rPr lang="fr-MC" dirty="0" err="1"/>
              <a:t>word</a:t>
            </a:r>
            <a:r>
              <a:rPr lang="fr-MC" dirty="0"/>
              <a:t> about </a:t>
            </a:r>
            <a:r>
              <a:rPr lang="fr-MC" dirty="0" err="1"/>
              <a:t>your</a:t>
            </a:r>
            <a:r>
              <a:rPr lang="fr-MC" dirty="0"/>
              <a:t> </a:t>
            </a:r>
            <a:r>
              <a:rPr lang="fr-MC" dirty="0" err="1"/>
              <a:t>surroundings</a:t>
            </a:r>
            <a:r>
              <a:rPr lang="fr-MC" dirty="0"/>
              <a:t>, </a:t>
            </a:r>
            <a:r>
              <a:rPr lang="fr-MC" dirty="0" err="1"/>
              <a:t>especially</a:t>
            </a:r>
            <a:r>
              <a:rPr lang="fr-MC" dirty="0"/>
              <a:t> for </a:t>
            </a:r>
            <a:r>
              <a:rPr lang="fr-MC" dirty="0" err="1"/>
              <a:t>those</a:t>
            </a:r>
            <a:r>
              <a:rPr lang="fr-MC" dirty="0"/>
              <a:t> </a:t>
            </a:r>
            <a:r>
              <a:rPr lang="fr-MC" dirty="0" err="1"/>
              <a:t>discovering</a:t>
            </a:r>
            <a:r>
              <a:rPr lang="fr-MC" dirty="0"/>
              <a:t> Marrakech for the first time.</a:t>
            </a:r>
          </a:p>
          <a:p>
            <a:r>
              <a:rPr lang="fr-MC" dirty="0"/>
              <a:t>The </a:t>
            </a:r>
            <a:r>
              <a:rPr lang="fr-MC" dirty="0" err="1"/>
              <a:t>hotel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very</a:t>
            </a:r>
            <a:r>
              <a:rPr lang="fr-MC" dirty="0"/>
              <a:t> </a:t>
            </a:r>
            <a:r>
              <a:rPr lang="fr-MC" dirty="0" err="1"/>
              <a:t>well</a:t>
            </a:r>
            <a:r>
              <a:rPr lang="fr-MC" dirty="0"/>
              <a:t> </a:t>
            </a:r>
            <a:r>
              <a:rPr lang="fr-MC" dirty="0" err="1"/>
              <a:t>located</a:t>
            </a:r>
            <a:r>
              <a:rPr lang="fr-MC" dirty="0"/>
              <a:t>. Just </a:t>
            </a:r>
            <a:r>
              <a:rPr lang="fr-MC" dirty="0" err="1"/>
              <a:t>next</a:t>
            </a:r>
            <a:r>
              <a:rPr lang="fr-MC" dirty="0"/>
              <a:t> </a:t>
            </a:r>
            <a:r>
              <a:rPr lang="fr-MC" dirty="0" err="1"/>
              <a:t>door</a:t>
            </a:r>
            <a:r>
              <a:rPr lang="fr-MC" dirty="0"/>
              <a:t>,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find</a:t>
            </a:r>
            <a:r>
              <a:rPr lang="fr-MC" dirty="0"/>
              <a:t> </a:t>
            </a:r>
            <a:r>
              <a:rPr lang="fr-MC" b="1" dirty="0" err="1"/>
              <a:t>Almazar</a:t>
            </a:r>
            <a:r>
              <a:rPr lang="fr-MC" b="1" dirty="0"/>
              <a:t> Mall</a:t>
            </a:r>
            <a:r>
              <a:rPr lang="fr-MC" dirty="0"/>
              <a:t>, a large shopping center </a:t>
            </a:r>
            <a:r>
              <a:rPr lang="fr-MC" dirty="0" err="1"/>
              <a:t>with</a:t>
            </a:r>
            <a:r>
              <a:rPr lang="fr-MC" dirty="0"/>
              <a:t> a </a:t>
            </a:r>
            <a:r>
              <a:rPr lang="fr-MC" dirty="0" err="1"/>
              <a:t>supermarket</a:t>
            </a:r>
            <a:r>
              <a:rPr lang="fr-MC" dirty="0"/>
              <a:t>, restaurants, and cafés — </a:t>
            </a:r>
            <a:r>
              <a:rPr lang="fr-MC" dirty="0" err="1"/>
              <a:t>so</a:t>
            </a:r>
            <a:r>
              <a:rPr lang="fr-MC" dirty="0"/>
              <a:t> </a:t>
            </a:r>
            <a:r>
              <a:rPr lang="fr-MC" dirty="0" err="1"/>
              <a:t>everything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might</a:t>
            </a:r>
            <a:r>
              <a:rPr lang="fr-MC" dirty="0"/>
              <a:t> </a:t>
            </a:r>
            <a:r>
              <a:rPr lang="fr-MC" dirty="0" err="1"/>
              <a:t>need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within</a:t>
            </a:r>
            <a:r>
              <a:rPr lang="fr-MC" dirty="0"/>
              <a:t> a </a:t>
            </a:r>
            <a:r>
              <a:rPr lang="fr-MC" dirty="0" err="1"/>
              <a:t>two</a:t>
            </a:r>
            <a:r>
              <a:rPr lang="fr-MC" dirty="0"/>
              <a:t>-minute </a:t>
            </a:r>
            <a:r>
              <a:rPr lang="fr-MC" dirty="0" err="1"/>
              <a:t>walk</a:t>
            </a:r>
            <a:r>
              <a:rPr lang="fr-MC" dirty="0"/>
              <a:t>.</a:t>
            </a:r>
          </a:p>
          <a:p>
            <a:r>
              <a:rPr lang="fr-MC" dirty="0"/>
              <a:t>If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would</a:t>
            </a:r>
            <a:r>
              <a:rPr lang="fr-MC" dirty="0"/>
              <a:t> like to </a:t>
            </a:r>
            <a:r>
              <a:rPr lang="fr-MC" dirty="0" err="1"/>
              <a:t>visit</a:t>
            </a:r>
            <a:r>
              <a:rPr lang="fr-MC" dirty="0"/>
              <a:t> the Medina and </a:t>
            </a:r>
            <a:r>
              <a:rPr lang="fr-MC" dirty="0" err="1"/>
              <a:t>Jemaa</a:t>
            </a:r>
            <a:r>
              <a:rPr lang="fr-MC" dirty="0"/>
              <a:t> el-</a:t>
            </a:r>
            <a:r>
              <a:rPr lang="fr-MC" dirty="0" err="1"/>
              <a:t>Fna</a:t>
            </a:r>
            <a:r>
              <a:rPr lang="fr-MC" dirty="0"/>
              <a:t>, </a:t>
            </a:r>
            <a:r>
              <a:rPr lang="fr-MC" dirty="0" err="1"/>
              <a:t>it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about a </a:t>
            </a:r>
            <a:r>
              <a:rPr lang="fr-MC" b="1" dirty="0"/>
              <a:t>10-minute taxi ride</a:t>
            </a:r>
            <a:r>
              <a:rPr lang="fr-MC" dirty="0"/>
              <a:t>, or </a:t>
            </a:r>
            <a:r>
              <a:rPr lang="fr-MC" dirty="0" err="1"/>
              <a:t>around</a:t>
            </a:r>
            <a:r>
              <a:rPr lang="fr-MC" dirty="0"/>
              <a:t> </a:t>
            </a:r>
            <a:r>
              <a:rPr lang="fr-MC" b="1" dirty="0"/>
              <a:t>30 minutes on foot</a:t>
            </a:r>
            <a:r>
              <a:rPr lang="fr-MC" dirty="0"/>
              <a:t> </a:t>
            </a:r>
            <a:r>
              <a:rPr lang="fr-MC" dirty="0" err="1"/>
              <a:t>along</a:t>
            </a:r>
            <a:r>
              <a:rPr lang="fr-MC" dirty="0"/>
              <a:t> Avenue Mohammed VI — a </a:t>
            </a:r>
            <a:r>
              <a:rPr lang="fr-MC" dirty="0" err="1"/>
              <a:t>very</a:t>
            </a:r>
            <a:r>
              <a:rPr lang="fr-MC" dirty="0"/>
              <a:t> </a:t>
            </a:r>
            <a:r>
              <a:rPr lang="fr-MC" dirty="0" err="1"/>
              <a:t>pleasant</a:t>
            </a:r>
            <a:r>
              <a:rPr lang="fr-MC" dirty="0"/>
              <a:t> </a:t>
            </a:r>
            <a:r>
              <a:rPr lang="fr-MC" dirty="0" err="1"/>
              <a:t>walk</a:t>
            </a:r>
            <a:r>
              <a:rPr lang="fr-MC" dirty="0"/>
              <a:t>, </a:t>
            </a:r>
            <a:r>
              <a:rPr lang="fr-MC" dirty="0" err="1"/>
              <a:t>especially</a:t>
            </a:r>
            <a:r>
              <a:rPr lang="fr-MC" dirty="0"/>
              <a:t> in the </a:t>
            </a:r>
            <a:r>
              <a:rPr lang="fr-MC" dirty="0" err="1"/>
              <a:t>evening</a:t>
            </a:r>
            <a:r>
              <a:rPr lang="fr-MC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 err="1"/>
              <a:t>Concerning</a:t>
            </a:r>
            <a:r>
              <a:rPr lang="fr-MC" dirty="0"/>
              <a:t> </a:t>
            </a:r>
            <a:r>
              <a:rPr lang="fr-MC" dirty="0" err="1"/>
              <a:t>meals</a:t>
            </a:r>
            <a:r>
              <a:rPr lang="fr-MC" dirty="0"/>
              <a:t>:</a:t>
            </a:r>
          </a:p>
          <a:p>
            <a:r>
              <a:rPr lang="fr-MC" dirty="0"/>
              <a:t>All lunches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be</a:t>
            </a:r>
            <a:r>
              <a:rPr lang="fr-MC" dirty="0"/>
              <a:t> </a:t>
            </a:r>
            <a:r>
              <a:rPr lang="fr-MC" dirty="0" err="1"/>
              <a:t>served</a:t>
            </a:r>
            <a:r>
              <a:rPr lang="fr-MC" dirty="0"/>
              <a:t> </a:t>
            </a:r>
            <a:r>
              <a:rPr lang="fr-MC" dirty="0" err="1"/>
              <a:t>here</a:t>
            </a:r>
            <a:r>
              <a:rPr lang="fr-MC" dirty="0"/>
              <a:t> at the venue, in the restaurant area </a:t>
            </a:r>
            <a:r>
              <a:rPr lang="fr-MC" dirty="0" err="1"/>
              <a:t>just</a:t>
            </a:r>
            <a:r>
              <a:rPr lang="fr-MC" dirty="0"/>
              <a:t> </a:t>
            </a:r>
            <a:r>
              <a:rPr lang="fr-MC" dirty="0" err="1"/>
              <a:t>next</a:t>
            </a:r>
            <a:r>
              <a:rPr lang="fr-MC" dirty="0"/>
              <a:t> to the </a:t>
            </a:r>
            <a:r>
              <a:rPr lang="fr-MC" dirty="0" err="1"/>
              <a:t>conference</a:t>
            </a:r>
            <a:r>
              <a:rPr lang="fr-MC" dirty="0"/>
              <a:t> </a:t>
            </a:r>
            <a:r>
              <a:rPr lang="fr-MC" dirty="0" err="1"/>
              <a:t>rooms</a:t>
            </a:r>
            <a:r>
              <a:rPr lang="fr-MC" dirty="0"/>
              <a:t>. This </a:t>
            </a:r>
            <a:r>
              <a:rPr lang="fr-MC" dirty="0" err="1"/>
              <a:t>allows</a:t>
            </a:r>
            <a:r>
              <a:rPr lang="fr-MC" dirty="0"/>
              <a:t> us to </a:t>
            </a:r>
            <a:r>
              <a:rPr lang="fr-MC" dirty="0" err="1"/>
              <a:t>stay</a:t>
            </a:r>
            <a:r>
              <a:rPr lang="fr-MC" dirty="0"/>
              <a:t> on </a:t>
            </a:r>
            <a:r>
              <a:rPr lang="fr-MC" dirty="0" err="1"/>
              <a:t>schedule</a:t>
            </a:r>
            <a:r>
              <a:rPr lang="fr-MC" dirty="0"/>
              <a:t> and </a:t>
            </a:r>
            <a:r>
              <a:rPr lang="fr-MC" dirty="0" err="1"/>
              <a:t>maximize</a:t>
            </a:r>
            <a:r>
              <a:rPr lang="fr-MC" dirty="0"/>
              <a:t> interaction time.</a:t>
            </a:r>
          </a:p>
          <a:p>
            <a:r>
              <a:rPr lang="fr-MC" dirty="0"/>
              <a:t>One </a:t>
            </a:r>
            <a:r>
              <a:rPr lang="fr-MC" dirty="0" err="1"/>
              <a:t>small</a:t>
            </a:r>
            <a:r>
              <a:rPr lang="fr-MC" dirty="0"/>
              <a:t> note: </a:t>
            </a:r>
            <a:r>
              <a:rPr lang="fr-MC" b="1" dirty="0"/>
              <a:t>drinks are not </a:t>
            </a:r>
            <a:r>
              <a:rPr lang="fr-MC" b="1" dirty="0" err="1"/>
              <a:t>included</a:t>
            </a:r>
            <a:r>
              <a:rPr lang="fr-MC" b="1" dirty="0"/>
              <a:t> </a:t>
            </a:r>
            <a:r>
              <a:rPr lang="fr-MC" b="1" dirty="0" err="1"/>
              <a:t>during</a:t>
            </a:r>
            <a:r>
              <a:rPr lang="fr-MC" b="1" dirty="0"/>
              <a:t> lunch</a:t>
            </a:r>
            <a:r>
              <a:rPr lang="fr-MC" dirty="0"/>
              <a:t>.</a:t>
            </a:r>
          </a:p>
          <a:p>
            <a:r>
              <a:rPr lang="fr-MC" dirty="0"/>
              <a:t>As for coffee breaks, </a:t>
            </a:r>
            <a:r>
              <a:rPr lang="fr-MC" dirty="0" err="1"/>
              <a:t>we</a:t>
            </a:r>
            <a:r>
              <a:rPr lang="fr-MC" dirty="0"/>
              <a:t> have one in the </a:t>
            </a:r>
            <a:r>
              <a:rPr lang="fr-MC" dirty="0" err="1"/>
              <a:t>morning</a:t>
            </a:r>
            <a:r>
              <a:rPr lang="fr-MC" dirty="0"/>
              <a:t> and one in the </a:t>
            </a:r>
            <a:r>
              <a:rPr lang="fr-MC" dirty="0" err="1"/>
              <a:t>afternoon</a:t>
            </a:r>
            <a:r>
              <a:rPr lang="fr-MC" dirty="0"/>
              <a:t> </a:t>
            </a:r>
            <a:r>
              <a:rPr lang="fr-MC" dirty="0" err="1"/>
              <a:t>every</a:t>
            </a:r>
            <a:r>
              <a:rPr lang="fr-MC" dirty="0"/>
              <a:t> </a:t>
            </a:r>
            <a:r>
              <a:rPr lang="fr-MC" dirty="0" err="1"/>
              <a:t>day</a:t>
            </a:r>
            <a:r>
              <a:rPr lang="fr-MC" dirty="0"/>
              <a:t>.</a:t>
            </a:r>
            <a:br>
              <a:rPr lang="fr-MC" dirty="0"/>
            </a:br>
            <a:r>
              <a:rPr lang="fr-MC" dirty="0"/>
              <a:t>You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find</a:t>
            </a:r>
            <a:r>
              <a:rPr lang="fr-MC" dirty="0"/>
              <a:t> </a:t>
            </a:r>
            <a:r>
              <a:rPr lang="fr-MC" b="1" dirty="0"/>
              <a:t>coffee machines </a:t>
            </a:r>
            <a:r>
              <a:rPr lang="fr-MC" b="1" dirty="0" err="1"/>
              <a:t>just</a:t>
            </a:r>
            <a:r>
              <a:rPr lang="fr-MC" b="1" dirty="0"/>
              <a:t> in the </a:t>
            </a:r>
            <a:r>
              <a:rPr lang="fr-MC" b="1" dirty="0" err="1"/>
              <a:t>tavle</a:t>
            </a:r>
            <a:r>
              <a:rPr lang="fr-MC" b="1" dirty="0"/>
              <a:t> </a:t>
            </a:r>
            <a:r>
              <a:rPr lang="fr-MC" b="1" dirty="0" err="1"/>
              <a:t>behind</a:t>
            </a:r>
            <a:r>
              <a:rPr lang="fr-MC" b="1" dirty="0"/>
              <a:t> </a:t>
            </a:r>
            <a:r>
              <a:rPr lang="fr-MC" b="1" dirty="0" err="1"/>
              <a:t>you</a:t>
            </a:r>
            <a:r>
              <a:rPr lang="fr-MC" dirty="0"/>
              <a:t>, </a:t>
            </a:r>
            <a:r>
              <a:rPr lang="fr-MC" dirty="0" err="1"/>
              <a:t>available</a:t>
            </a:r>
            <a:r>
              <a:rPr lang="fr-MC" dirty="0"/>
              <a:t> at </a:t>
            </a:r>
            <a:r>
              <a:rPr lang="fr-MC" dirty="0" err="1"/>
              <a:t>any</a:t>
            </a:r>
            <a:r>
              <a:rPr lang="fr-MC" dirty="0"/>
              <a:t> time.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 err="1"/>
              <a:t>Now</a:t>
            </a:r>
            <a:r>
              <a:rPr lang="fr-MC" dirty="0"/>
              <a:t>, the poster session. As </a:t>
            </a:r>
            <a:r>
              <a:rPr lang="fr-MC" dirty="0" err="1"/>
              <a:t>indicated</a:t>
            </a:r>
            <a:r>
              <a:rPr lang="fr-MC" dirty="0"/>
              <a:t> in the agenda, the poster introductions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take</a:t>
            </a:r>
            <a:r>
              <a:rPr lang="fr-MC" dirty="0"/>
              <a:t> place </a:t>
            </a:r>
            <a:r>
              <a:rPr lang="fr-MC" dirty="0" err="1"/>
              <a:t>today</a:t>
            </a:r>
            <a:r>
              <a:rPr lang="fr-MC" dirty="0"/>
              <a:t> at </a:t>
            </a:r>
            <a:r>
              <a:rPr lang="fr-MC" b="1" dirty="0"/>
              <a:t>16:30</a:t>
            </a:r>
            <a:r>
              <a:rPr lang="fr-MC" dirty="0"/>
              <a:t>, </a:t>
            </a:r>
            <a:r>
              <a:rPr lang="fr-MC" dirty="0" err="1"/>
              <a:t>followed</a:t>
            </a:r>
            <a:r>
              <a:rPr lang="fr-MC" dirty="0"/>
              <a:t> by a </a:t>
            </a:r>
            <a:r>
              <a:rPr lang="fr-MC" dirty="0" err="1"/>
              <a:t>viewing</a:t>
            </a:r>
            <a:r>
              <a:rPr lang="fr-MC" dirty="0"/>
              <a:t> </a:t>
            </a:r>
            <a:r>
              <a:rPr lang="fr-MC" dirty="0" err="1"/>
              <a:t>period</a:t>
            </a:r>
            <a:r>
              <a:rPr lang="fr-MC" dirty="0"/>
              <a:t> at </a:t>
            </a:r>
            <a:r>
              <a:rPr lang="fr-MC" b="1" dirty="0"/>
              <a:t>17:20</a:t>
            </a:r>
            <a:r>
              <a:rPr lang="fr-MC" dirty="0"/>
              <a:t>. </a:t>
            </a:r>
          </a:p>
          <a:p>
            <a:r>
              <a:rPr lang="fr-MC" dirty="0"/>
              <a:t>And </a:t>
            </a:r>
            <a:r>
              <a:rPr lang="fr-MC" dirty="0" err="1"/>
              <a:t>here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my</a:t>
            </a:r>
            <a:r>
              <a:rPr lang="fr-MC" dirty="0"/>
              <a:t> important </a:t>
            </a:r>
            <a:r>
              <a:rPr lang="fr-MC" dirty="0" err="1"/>
              <a:t>request</a:t>
            </a:r>
            <a:r>
              <a:rPr lang="fr-MC" dirty="0"/>
              <a:t> to all poster </a:t>
            </a:r>
            <a:r>
              <a:rPr lang="fr-MC" dirty="0" err="1"/>
              <a:t>presenters</a:t>
            </a:r>
            <a:r>
              <a:rPr lang="fr-MC" dirty="0"/>
              <a:t> — and </a:t>
            </a:r>
            <a:r>
              <a:rPr lang="fr-MC" dirty="0" err="1"/>
              <a:t>please</a:t>
            </a:r>
            <a:r>
              <a:rPr lang="fr-MC" dirty="0"/>
              <a:t>, </a:t>
            </a:r>
            <a:r>
              <a:rPr lang="fr-MC" dirty="0" err="1"/>
              <a:t>don't</a:t>
            </a:r>
            <a:r>
              <a:rPr lang="fr-MC" dirty="0"/>
              <a:t> </a:t>
            </a:r>
            <a:r>
              <a:rPr lang="fr-MC" dirty="0" err="1"/>
              <a:t>forget</a:t>
            </a:r>
            <a:r>
              <a:rPr lang="fr-MC" dirty="0"/>
              <a:t>: </a:t>
            </a:r>
            <a:r>
              <a:rPr lang="fr-MC" b="1" dirty="0" err="1"/>
              <a:t>kindly</a:t>
            </a:r>
            <a:r>
              <a:rPr lang="fr-MC" b="1" dirty="0"/>
              <a:t> </a:t>
            </a:r>
            <a:r>
              <a:rPr lang="fr-MC" b="1" dirty="0" err="1"/>
              <a:t>install</a:t>
            </a:r>
            <a:r>
              <a:rPr lang="fr-MC" b="1" dirty="0"/>
              <a:t> </a:t>
            </a:r>
            <a:r>
              <a:rPr lang="fr-MC" b="1" dirty="0" err="1"/>
              <a:t>your</a:t>
            </a:r>
            <a:r>
              <a:rPr lang="fr-MC" b="1" dirty="0"/>
              <a:t> posters </a:t>
            </a:r>
            <a:r>
              <a:rPr lang="fr-MC" b="1" dirty="0" err="1"/>
              <a:t>during</a:t>
            </a:r>
            <a:r>
              <a:rPr lang="fr-MC" b="1" dirty="0"/>
              <a:t> the lunch break </a:t>
            </a:r>
            <a:r>
              <a:rPr lang="fr-MC" b="1" dirty="0" err="1"/>
              <a:t>today</a:t>
            </a:r>
            <a:r>
              <a:rPr lang="fr-MC" dirty="0"/>
              <a:t>, </a:t>
            </a:r>
            <a:r>
              <a:rPr lang="fr-MC" dirty="0" err="1"/>
              <a:t>so</a:t>
            </a:r>
            <a:r>
              <a:rPr lang="fr-MC" dirty="0"/>
              <a:t> </a:t>
            </a:r>
            <a:r>
              <a:rPr lang="fr-MC" dirty="0" err="1"/>
              <a:t>that</a:t>
            </a:r>
            <a:r>
              <a:rPr lang="fr-MC" dirty="0"/>
              <a:t> </a:t>
            </a:r>
            <a:r>
              <a:rPr lang="fr-MC" dirty="0" err="1"/>
              <a:t>everything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ready</a:t>
            </a:r>
            <a:r>
              <a:rPr lang="fr-MC" dirty="0"/>
              <a:t> </a:t>
            </a:r>
            <a:r>
              <a:rPr lang="fr-MC" dirty="0" err="1"/>
              <a:t>well</a:t>
            </a:r>
            <a:r>
              <a:rPr lang="fr-MC" dirty="0"/>
              <a:t> </a:t>
            </a:r>
            <a:r>
              <a:rPr lang="fr-MC" dirty="0" err="1"/>
              <a:t>ahead</a:t>
            </a:r>
            <a:r>
              <a:rPr lang="fr-MC" dirty="0"/>
              <a:t> of the session </a:t>
            </a:r>
            <a:r>
              <a:rPr lang="fr-MC" dirty="0" err="1"/>
              <a:t>this</a:t>
            </a:r>
            <a:r>
              <a:rPr lang="fr-MC" dirty="0"/>
              <a:t> </a:t>
            </a:r>
            <a:r>
              <a:rPr lang="fr-MC" dirty="0" err="1"/>
              <a:t>afternoon</a:t>
            </a:r>
            <a:r>
              <a:rPr lang="fr-MC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/>
              <a:t>Right </a:t>
            </a:r>
            <a:r>
              <a:rPr lang="fr-MC" dirty="0" err="1"/>
              <a:t>after</a:t>
            </a:r>
            <a:r>
              <a:rPr lang="fr-MC" dirty="0"/>
              <a:t> the poster session, at </a:t>
            </a:r>
            <a:r>
              <a:rPr lang="fr-MC" b="1" dirty="0"/>
              <a:t>18:00</a:t>
            </a:r>
            <a:r>
              <a:rPr lang="fr-MC" dirty="0"/>
              <a:t>, </a:t>
            </a:r>
            <a:r>
              <a:rPr lang="fr-MC" dirty="0" err="1"/>
              <a:t>we</a:t>
            </a:r>
            <a:r>
              <a:rPr lang="fr-MC" dirty="0"/>
              <a:t> have an </a:t>
            </a:r>
            <a:r>
              <a:rPr lang="fr-MC" dirty="0" err="1"/>
              <a:t>icebreaker</a:t>
            </a:r>
            <a:r>
              <a:rPr lang="fr-MC" dirty="0"/>
              <a:t>. This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always</a:t>
            </a:r>
            <a:r>
              <a:rPr lang="fr-MC" dirty="0"/>
              <a:t> one of the highlights of the first </a:t>
            </a:r>
            <a:r>
              <a:rPr lang="fr-MC" dirty="0" err="1"/>
              <a:t>day</a:t>
            </a:r>
            <a:r>
              <a:rPr lang="fr-MC" dirty="0"/>
              <a:t> — a chance to relax, to </a:t>
            </a:r>
            <a:r>
              <a:rPr lang="fr-MC" dirty="0" err="1"/>
              <a:t>reconnect</a:t>
            </a:r>
            <a:r>
              <a:rPr lang="fr-MC" dirty="0"/>
              <a:t> </a:t>
            </a:r>
            <a:r>
              <a:rPr lang="fr-MC" dirty="0" err="1"/>
              <a:t>with</a:t>
            </a:r>
            <a:r>
              <a:rPr lang="fr-MC" dirty="0"/>
              <a:t> </a:t>
            </a:r>
            <a:r>
              <a:rPr lang="fr-MC" dirty="0" err="1"/>
              <a:t>old</a:t>
            </a:r>
            <a:r>
              <a:rPr lang="fr-MC" dirty="0"/>
              <a:t> </a:t>
            </a:r>
            <a:r>
              <a:rPr lang="fr-MC" dirty="0" err="1"/>
              <a:t>friends</a:t>
            </a:r>
            <a:r>
              <a:rPr lang="fr-MC" dirty="0"/>
              <a:t>, and to </a:t>
            </a:r>
            <a:r>
              <a:rPr lang="fr-MC" dirty="0" err="1"/>
              <a:t>meet</a:t>
            </a:r>
            <a:r>
              <a:rPr lang="fr-MC" dirty="0"/>
              <a:t> new </a:t>
            </a:r>
            <a:r>
              <a:rPr lang="fr-MC" dirty="0" err="1"/>
              <a:t>colleagues</a:t>
            </a:r>
            <a:r>
              <a:rPr lang="fr-MC" dirty="0"/>
              <a:t> in an </a:t>
            </a:r>
            <a:r>
              <a:rPr lang="fr-MC" dirty="0" err="1"/>
              <a:t>informal</a:t>
            </a:r>
            <a:r>
              <a:rPr lang="fr-MC" dirty="0"/>
              <a:t> setting. </a:t>
            </a:r>
            <a:r>
              <a:rPr lang="fr-MC" dirty="0" err="1"/>
              <a:t>Please</a:t>
            </a:r>
            <a:r>
              <a:rPr lang="fr-MC" dirty="0"/>
              <a:t> do </a:t>
            </a:r>
            <a:r>
              <a:rPr lang="fr-MC" dirty="0" err="1"/>
              <a:t>stay</a:t>
            </a:r>
            <a:r>
              <a:rPr lang="fr-MC" dirty="0"/>
              <a:t> — </a:t>
            </a:r>
            <a:r>
              <a:rPr lang="fr-MC" dirty="0" err="1"/>
              <a:t>it's</a:t>
            </a:r>
            <a:r>
              <a:rPr lang="fr-MC" dirty="0"/>
              <a:t> </a:t>
            </a:r>
            <a:r>
              <a:rPr lang="fr-MC" dirty="0" err="1"/>
              <a:t>worth</a:t>
            </a:r>
            <a:r>
              <a:rPr lang="fr-MC" dirty="0"/>
              <a:t> </a:t>
            </a:r>
            <a:r>
              <a:rPr lang="fr-MC" dirty="0" err="1"/>
              <a:t>it</a:t>
            </a:r>
            <a:r>
              <a:rPr lang="fr-MC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 err="1"/>
              <a:t>Now</a:t>
            </a:r>
            <a:r>
              <a:rPr lang="fr-MC" dirty="0"/>
              <a:t>, the highlight of the social programme — </a:t>
            </a:r>
            <a:r>
              <a:rPr lang="fr-MC" dirty="0" err="1"/>
              <a:t>Wednesday</a:t>
            </a:r>
            <a:r>
              <a:rPr lang="fr-MC" dirty="0"/>
              <a:t> </a:t>
            </a:r>
            <a:r>
              <a:rPr lang="fr-MC" dirty="0" err="1"/>
              <a:t>afternoon</a:t>
            </a:r>
            <a:r>
              <a:rPr lang="fr-MC" dirty="0"/>
              <a:t>.</a:t>
            </a:r>
          </a:p>
          <a:p>
            <a:r>
              <a:rPr lang="fr-MC" dirty="0"/>
              <a:t>At 15:00, </a:t>
            </a:r>
            <a:r>
              <a:rPr lang="fr-MC" dirty="0" err="1"/>
              <a:t>we</a:t>
            </a:r>
            <a:r>
              <a:rPr lang="fr-MC" dirty="0"/>
              <a:t>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depart</a:t>
            </a:r>
            <a:r>
              <a:rPr lang="fr-MC" dirty="0"/>
              <a:t> by bus to </a:t>
            </a:r>
            <a:r>
              <a:rPr lang="fr-MC" dirty="0" err="1"/>
              <a:t>Agafay</a:t>
            </a:r>
            <a:r>
              <a:rPr lang="fr-MC" dirty="0"/>
              <a:t>, a </a:t>
            </a:r>
            <a:r>
              <a:rPr lang="fr-MC" dirty="0" err="1"/>
              <a:t>beautiful</a:t>
            </a:r>
            <a:r>
              <a:rPr lang="fr-MC" dirty="0"/>
              <a:t> </a:t>
            </a:r>
            <a:r>
              <a:rPr lang="fr-MC" dirty="0" err="1"/>
              <a:t>desert</a:t>
            </a:r>
            <a:r>
              <a:rPr lang="fr-MC" dirty="0"/>
              <a:t> </a:t>
            </a:r>
            <a:r>
              <a:rPr lang="fr-MC" dirty="0" err="1"/>
              <a:t>landscape</a:t>
            </a:r>
            <a:r>
              <a:rPr lang="fr-MC" dirty="0"/>
              <a:t> </a:t>
            </a:r>
            <a:r>
              <a:rPr lang="fr-MC" dirty="0" err="1"/>
              <a:t>just</a:t>
            </a:r>
            <a:r>
              <a:rPr lang="fr-MC" dirty="0"/>
              <a:t> </a:t>
            </a:r>
            <a:r>
              <a:rPr lang="fr-MC" dirty="0" err="1"/>
              <a:t>outside</a:t>
            </a:r>
            <a:r>
              <a:rPr lang="fr-MC" dirty="0"/>
              <a:t> Marrakech, </a:t>
            </a:r>
            <a:r>
              <a:rPr lang="fr-MC" dirty="0" err="1"/>
              <a:t>with</a:t>
            </a:r>
            <a:r>
              <a:rPr lang="fr-MC" dirty="0"/>
              <a:t> </a:t>
            </a:r>
            <a:r>
              <a:rPr lang="fr-MC" dirty="0" err="1"/>
              <a:t>stunning</a:t>
            </a:r>
            <a:r>
              <a:rPr lang="fr-MC" dirty="0"/>
              <a:t> </a:t>
            </a:r>
            <a:r>
              <a:rPr lang="fr-MC" dirty="0" err="1"/>
              <a:t>views</a:t>
            </a:r>
            <a:r>
              <a:rPr lang="fr-MC" dirty="0"/>
              <a:t> of the Atlas </a:t>
            </a:r>
            <a:r>
              <a:rPr lang="fr-MC" dirty="0" err="1"/>
              <a:t>Mountains</a:t>
            </a:r>
            <a:r>
              <a:rPr lang="fr-MC" dirty="0"/>
              <a:t>.</a:t>
            </a:r>
          </a:p>
          <a:p>
            <a:r>
              <a:rPr lang="fr-MC" dirty="0"/>
              <a:t>In the </a:t>
            </a:r>
            <a:r>
              <a:rPr lang="fr-MC" dirty="0" err="1"/>
              <a:t>evening</a:t>
            </a:r>
            <a:r>
              <a:rPr lang="fr-MC" dirty="0"/>
              <a:t>, a gala </a:t>
            </a:r>
            <a:r>
              <a:rPr lang="fr-MC" dirty="0" err="1"/>
              <a:t>dinner</a:t>
            </a:r>
            <a:r>
              <a:rPr lang="fr-MC" dirty="0"/>
              <a:t> buffet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be</a:t>
            </a:r>
            <a:r>
              <a:rPr lang="fr-MC" dirty="0"/>
              <a:t> </a:t>
            </a:r>
            <a:r>
              <a:rPr lang="fr-MC" dirty="0" err="1"/>
              <a:t>served</a:t>
            </a:r>
            <a:r>
              <a:rPr lang="fr-MC" dirty="0"/>
              <a:t>, </a:t>
            </a:r>
            <a:r>
              <a:rPr lang="fr-MC" dirty="0" err="1"/>
              <a:t>including</a:t>
            </a:r>
            <a:r>
              <a:rPr lang="fr-MC" dirty="0"/>
              <a:t> </a:t>
            </a:r>
            <a:r>
              <a:rPr lang="fr-MC" dirty="0" err="1"/>
              <a:t>chicken</a:t>
            </a:r>
            <a:r>
              <a:rPr lang="fr-MC" dirty="0"/>
              <a:t>, </a:t>
            </a:r>
            <a:r>
              <a:rPr lang="fr-MC" dirty="0" err="1"/>
              <a:t>meat</a:t>
            </a:r>
            <a:r>
              <a:rPr lang="fr-MC" dirty="0"/>
              <a:t>, and </a:t>
            </a:r>
            <a:r>
              <a:rPr lang="fr-MC" dirty="0" err="1"/>
              <a:t>vegetarian</a:t>
            </a:r>
            <a:r>
              <a:rPr lang="fr-MC" dirty="0"/>
              <a:t> options, </a:t>
            </a:r>
            <a:r>
              <a:rPr lang="fr-MC" dirty="0" err="1"/>
              <a:t>so</a:t>
            </a:r>
            <a:r>
              <a:rPr lang="fr-MC" dirty="0"/>
              <a:t> </a:t>
            </a:r>
            <a:r>
              <a:rPr lang="fr-MC" dirty="0" err="1"/>
              <a:t>there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something</a:t>
            </a:r>
            <a:r>
              <a:rPr lang="fr-MC" dirty="0"/>
              <a:t> for </a:t>
            </a:r>
            <a:r>
              <a:rPr lang="fr-MC" dirty="0" err="1"/>
              <a:t>everyone</a:t>
            </a:r>
            <a:r>
              <a:rPr lang="fr-MC" dirty="0"/>
              <a:t>.</a:t>
            </a:r>
          </a:p>
          <a:p>
            <a:r>
              <a:rPr lang="fr-MC" dirty="0"/>
              <a:t>For </a:t>
            </a:r>
            <a:r>
              <a:rPr lang="fr-MC" dirty="0" err="1"/>
              <a:t>those</a:t>
            </a:r>
            <a:r>
              <a:rPr lang="fr-MC" dirty="0"/>
              <a:t> </a:t>
            </a:r>
            <a:r>
              <a:rPr lang="fr-MC" dirty="0" err="1"/>
              <a:t>who</a:t>
            </a:r>
            <a:r>
              <a:rPr lang="fr-MC" dirty="0"/>
              <a:t> are </a:t>
            </a:r>
            <a:r>
              <a:rPr lang="fr-MC" dirty="0" err="1"/>
              <a:t>interested</a:t>
            </a:r>
            <a:r>
              <a:rPr lang="fr-MC" dirty="0"/>
              <a:t>, </a:t>
            </a:r>
            <a:r>
              <a:rPr lang="fr-MC" dirty="0" err="1"/>
              <a:t>optional</a:t>
            </a:r>
            <a:r>
              <a:rPr lang="fr-MC" dirty="0"/>
              <a:t> </a:t>
            </a:r>
            <a:r>
              <a:rPr lang="fr-MC" dirty="0" err="1"/>
              <a:t>activities</a:t>
            </a:r>
            <a:r>
              <a:rPr lang="fr-MC" dirty="0"/>
              <a:t>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also</a:t>
            </a:r>
            <a:r>
              <a:rPr lang="fr-MC" dirty="0"/>
              <a:t> </a:t>
            </a:r>
            <a:r>
              <a:rPr lang="fr-MC" dirty="0" err="1"/>
              <a:t>be</a:t>
            </a:r>
            <a:r>
              <a:rPr lang="fr-MC" dirty="0"/>
              <a:t> </a:t>
            </a:r>
            <a:r>
              <a:rPr lang="fr-MC" dirty="0" err="1"/>
              <a:t>available</a:t>
            </a:r>
            <a:r>
              <a:rPr lang="fr-MC" dirty="0"/>
              <a:t>, </a:t>
            </a:r>
            <a:r>
              <a:rPr lang="fr-MC" dirty="0" err="1"/>
              <a:t>such</a:t>
            </a:r>
            <a:r>
              <a:rPr lang="fr-MC" dirty="0"/>
              <a:t> as quad </a:t>
            </a:r>
            <a:r>
              <a:rPr lang="fr-MC" dirty="0" err="1"/>
              <a:t>biking</a:t>
            </a:r>
            <a:r>
              <a:rPr lang="fr-MC" dirty="0"/>
              <a:t>, </a:t>
            </a:r>
            <a:r>
              <a:rPr lang="fr-MC" dirty="0" err="1"/>
              <a:t>camel</a:t>
            </a:r>
            <a:r>
              <a:rPr lang="fr-MC" dirty="0"/>
              <a:t> rides, and </a:t>
            </a:r>
            <a:r>
              <a:rPr lang="fr-MC" dirty="0" err="1"/>
              <a:t>access</a:t>
            </a:r>
            <a:r>
              <a:rPr lang="fr-MC" dirty="0"/>
              <a:t> to the pool.</a:t>
            </a:r>
          </a:p>
          <a:p>
            <a:r>
              <a:rPr lang="fr-MC" dirty="0"/>
              <a:t>The </a:t>
            </a:r>
            <a:r>
              <a:rPr lang="fr-MC" dirty="0" err="1"/>
              <a:t>cost</a:t>
            </a:r>
            <a:r>
              <a:rPr lang="fr-MC" dirty="0"/>
              <a:t> for </a:t>
            </a:r>
            <a:r>
              <a:rPr lang="fr-MC" dirty="0" err="1"/>
              <a:t>these</a:t>
            </a:r>
            <a:r>
              <a:rPr lang="fr-MC" dirty="0"/>
              <a:t> </a:t>
            </a:r>
            <a:r>
              <a:rPr lang="fr-MC" dirty="0" err="1"/>
              <a:t>activities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b="1" dirty="0"/>
              <a:t>550 MAD</a:t>
            </a:r>
            <a:r>
              <a:rPr lang="fr-MC" dirty="0"/>
              <a:t>, </a:t>
            </a:r>
            <a:r>
              <a:rPr lang="fr-MC" dirty="0" err="1"/>
              <a:t>which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approximately</a:t>
            </a:r>
            <a:r>
              <a:rPr lang="fr-MC" dirty="0"/>
              <a:t> </a:t>
            </a:r>
            <a:r>
              <a:rPr lang="fr-MC" b="1" dirty="0"/>
              <a:t>55 US dollars</a:t>
            </a:r>
            <a:r>
              <a:rPr lang="fr-MC" dirty="0"/>
              <a:t>, and </a:t>
            </a:r>
            <a:r>
              <a:rPr lang="fr-MC" dirty="0" err="1"/>
              <a:t>payment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b="1" dirty="0"/>
              <a:t>cash </a:t>
            </a:r>
            <a:r>
              <a:rPr lang="fr-MC" b="1" dirty="0" err="1"/>
              <a:t>only</a:t>
            </a:r>
            <a:r>
              <a:rPr lang="fr-MC" b="1" dirty="0"/>
              <a:t> on site</a:t>
            </a:r>
            <a:r>
              <a:rPr lang="fr-MC" dirty="0"/>
              <a:t>.</a:t>
            </a:r>
          </a:p>
          <a:p>
            <a:r>
              <a:rPr lang="fr-MC" dirty="0"/>
              <a:t>To help us </a:t>
            </a:r>
            <a:r>
              <a:rPr lang="fr-MC" dirty="0" err="1"/>
              <a:t>organize</a:t>
            </a:r>
            <a:r>
              <a:rPr lang="fr-MC" dirty="0"/>
              <a:t> </a:t>
            </a:r>
            <a:r>
              <a:rPr lang="fr-MC" dirty="0" err="1"/>
              <a:t>everything</a:t>
            </a:r>
            <a:r>
              <a:rPr lang="fr-MC" dirty="0"/>
              <a:t> </a:t>
            </a:r>
            <a:r>
              <a:rPr lang="fr-MC" dirty="0" err="1"/>
              <a:t>properly</a:t>
            </a:r>
            <a:r>
              <a:rPr lang="fr-MC" dirty="0"/>
              <a:t>, </a:t>
            </a:r>
            <a:r>
              <a:rPr lang="fr-MC" b="1" dirty="0"/>
              <a:t>a </a:t>
            </a:r>
            <a:r>
              <a:rPr lang="fr-MC" b="1" dirty="0" err="1"/>
              <a:t>form</a:t>
            </a:r>
            <a:r>
              <a:rPr lang="fr-MC" b="1" dirty="0"/>
              <a:t> </a:t>
            </a:r>
            <a:r>
              <a:rPr lang="fr-MC" b="1" dirty="0" err="1"/>
              <a:t>will</a:t>
            </a:r>
            <a:r>
              <a:rPr lang="fr-MC" b="1" dirty="0"/>
              <a:t> </a:t>
            </a:r>
            <a:r>
              <a:rPr lang="fr-MC" b="1" dirty="0" err="1"/>
              <a:t>be</a:t>
            </a:r>
            <a:r>
              <a:rPr lang="fr-MC" b="1" dirty="0"/>
              <a:t> </a:t>
            </a:r>
            <a:r>
              <a:rPr lang="fr-MC" b="1" dirty="0" err="1"/>
              <a:t>circulated</a:t>
            </a:r>
            <a:r>
              <a:rPr lang="fr-MC" b="1" dirty="0"/>
              <a:t> </a:t>
            </a:r>
            <a:r>
              <a:rPr lang="fr-MC" b="1" dirty="0" err="1"/>
              <a:t>shortly</a:t>
            </a:r>
            <a:r>
              <a:rPr lang="fr-MC" dirty="0"/>
              <a:t>. </a:t>
            </a:r>
            <a:r>
              <a:rPr lang="fr-MC" dirty="0" err="1"/>
              <a:t>We</a:t>
            </a:r>
            <a:r>
              <a:rPr lang="fr-MC" dirty="0"/>
              <a:t> </a:t>
            </a:r>
            <a:r>
              <a:rPr lang="fr-MC" dirty="0" err="1"/>
              <a:t>kindly</a:t>
            </a:r>
            <a:r>
              <a:rPr lang="fr-MC" dirty="0"/>
              <a:t> </a:t>
            </a:r>
            <a:r>
              <a:rPr lang="fr-MC" dirty="0" err="1"/>
              <a:t>ask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to </a:t>
            </a:r>
            <a:r>
              <a:rPr lang="fr-MC" dirty="0" err="1"/>
              <a:t>fill</a:t>
            </a:r>
            <a:r>
              <a:rPr lang="fr-MC" dirty="0"/>
              <a:t> </a:t>
            </a:r>
            <a:r>
              <a:rPr lang="fr-MC" dirty="0" err="1"/>
              <a:t>it</a:t>
            </a:r>
            <a:r>
              <a:rPr lang="fr-MC" dirty="0"/>
              <a:t> in and </a:t>
            </a:r>
            <a:r>
              <a:rPr lang="fr-MC" dirty="0" err="1"/>
              <a:t>indicate</a:t>
            </a:r>
            <a:r>
              <a:rPr lang="fr-MC" dirty="0"/>
              <a:t> </a:t>
            </a:r>
            <a:r>
              <a:rPr lang="fr-MC" dirty="0" err="1"/>
              <a:t>your</a:t>
            </a:r>
            <a:r>
              <a:rPr lang="fr-MC" dirty="0"/>
              <a:t> </a:t>
            </a:r>
            <a:r>
              <a:rPr lang="fr-MC" dirty="0" err="1"/>
              <a:t>preferred</a:t>
            </a:r>
            <a:r>
              <a:rPr lang="fr-MC" dirty="0"/>
              <a:t> option — </a:t>
            </a:r>
            <a:r>
              <a:rPr lang="fr-MC" dirty="0" err="1"/>
              <a:t>whether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would</a:t>
            </a:r>
            <a:r>
              <a:rPr lang="fr-MC" dirty="0"/>
              <a:t> like to </a:t>
            </a:r>
            <a:r>
              <a:rPr lang="fr-MC" dirty="0" err="1"/>
              <a:t>join</a:t>
            </a:r>
            <a:r>
              <a:rPr lang="fr-MC" dirty="0"/>
              <a:t> the </a:t>
            </a:r>
            <a:r>
              <a:rPr lang="fr-MC" dirty="0" err="1"/>
              <a:t>activities</a:t>
            </a:r>
            <a:r>
              <a:rPr lang="fr-MC" dirty="0"/>
              <a:t>, or </a:t>
            </a:r>
            <a:r>
              <a:rPr lang="fr-MC" dirty="0" err="1"/>
              <a:t>only</a:t>
            </a:r>
            <a:r>
              <a:rPr lang="fr-MC" dirty="0"/>
              <a:t> attend the </a:t>
            </a:r>
            <a:r>
              <a:rPr lang="fr-MC" dirty="0" err="1"/>
              <a:t>dinner</a:t>
            </a:r>
            <a:r>
              <a:rPr lang="fr-MC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MC" dirty="0"/>
              <a:t>That </a:t>
            </a:r>
            <a:r>
              <a:rPr lang="fr-MC" dirty="0" err="1"/>
              <a:t>is</a:t>
            </a:r>
            <a:r>
              <a:rPr lang="fr-MC" dirty="0"/>
              <a:t> all for the </a:t>
            </a:r>
            <a:r>
              <a:rPr lang="fr-MC" dirty="0" err="1"/>
              <a:t>practical</a:t>
            </a:r>
            <a:r>
              <a:rPr lang="fr-MC" dirty="0"/>
              <a:t> information. If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need</a:t>
            </a:r>
            <a:r>
              <a:rPr lang="fr-MC" dirty="0"/>
              <a:t> </a:t>
            </a:r>
            <a:r>
              <a:rPr lang="fr-MC" dirty="0" err="1"/>
              <a:t>anything</a:t>
            </a:r>
            <a:r>
              <a:rPr lang="fr-MC" dirty="0"/>
              <a:t> at all </a:t>
            </a:r>
            <a:r>
              <a:rPr lang="fr-MC" dirty="0" err="1"/>
              <a:t>during</a:t>
            </a:r>
            <a:r>
              <a:rPr lang="fr-MC" dirty="0"/>
              <a:t> the </a:t>
            </a:r>
            <a:r>
              <a:rPr lang="fr-MC" dirty="0" err="1"/>
              <a:t>week</a:t>
            </a:r>
            <a:r>
              <a:rPr lang="fr-MC" dirty="0"/>
              <a:t> — </a:t>
            </a:r>
            <a:r>
              <a:rPr lang="fr-MC" dirty="0" err="1"/>
              <a:t>anything</a:t>
            </a:r>
            <a:r>
              <a:rPr lang="fr-MC" dirty="0"/>
              <a:t> — </a:t>
            </a:r>
            <a:r>
              <a:rPr lang="fr-MC" dirty="0" err="1"/>
              <a:t>please</a:t>
            </a:r>
            <a:r>
              <a:rPr lang="fr-MC" dirty="0"/>
              <a:t> do not </a:t>
            </a:r>
            <a:r>
              <a:rPr lang="fr-MC" dirty="0" err="1"/>
              <a:t>hesitate</a:t>
            </a:r>
            <a:r>
              <a:rPr lang="fr-MC" dirty="0"/>
              <a:t> to come and </a:t>
            </a:r>
            <a:r>
              <a:rPr lang="fr-MC" dirty="0" err="1"/>
              <a:t>find</a:t>
            </a:r>
            <a:r>
              <a:rPr lang="fr-MC" dirty="0"/>
              <a:t> me or </a:t>
            </a:r>
            <a:r>
              <a:rPr lang="fr-MC" dirty="0" err="1"/>
              <a:t>any</a:t>
            </a:r>
            <a:r>
              <a:rPr lang="fr-MC" dirty="0"/>
              <a:t> </a:t>
            </a:r>
            <a:r>
              <a:rPr lang="fr-MC" dirty="0" err="1"/>
              <a:t>member</a:t>
            </a:r>
            <a:r>
              <a:rPr lang="fr-MC" dirty="0"/>
              <a:t> of </a:t>
            </a:r>
            <a:r>
              <a:rPr lang="fr-MC" dirty="0" err="1"/>
              <a:t>our</a:t>
            </a:r>
            <a:r>
              <a:rPr lang="fr-MC" dirty="0"/>
              <a:t> team. </a:t>
            </a:r>
            <a:r>
              <a:rPr lang="fr-MC" dirty="0" err="1"/>
              <a:t>We</a:t>
            </a:r>
            <a:r>
              <a:rPr lang="fr-MC" dirty="0"/>
              <a:t> are </a:t>
            </a:r>
            <a:r>
              <a:rPr lang="fr-MC" dirty="0" err="1"/>
              <a:t>here</a:t>
            </a:r>
            <a:r>
              <a:rPr lang="fr-MC" dirty="0"/>
              <a:t> for </a:t>
            </a:r>
            <a:r>
              <a:rPr lang="fr-MC" dirty="0" err="1"/>
              <a:t>you</a:t>
            </a:r>
            <a:r>
              <a:rPr lang="fr-MC" dirty="0"/>
              <a:t>.</a:t>
            </a:r>
          </a:p>
          <a:p>
            <a:r>
              <a:rPr lang="fr-MC" dirty="0" err="1"/>
              <a:t>We</a:t>
            </a:r>
            <a:r>
              <a:rPr lang="fr-MC" dirty="0"/>
              <a:t> </a:t>
            </a:r>
            <a:r>
              <a:rPr lang="fr-MC" dirty="0" err="1"/>
              <a:t>hope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will</a:t>
            </a:r>
            <a:r>
              <a:rPr lang="fr-MC" dirty="0"/>
              <a:t> </a:t>
            </a:r>
            <a:r>
              <a:rPr lang="fr-MC" dirty="0" err="1"/>
              <a:t>enjoy</a:t>
            </a:r>
            <a:r>
              <a:rPr lang="fr-MC" dirty="0"/>
              <a:t> not </a:t>
            </a:r>
            <a:r>
              <a:rPr lang="fr-MC" dirty="0" err="1"/>
              <a:t>only</a:t>
            </a:r>
            <a:r>
              <a:rPr lang="fr-MC" dirty="0"/>
              <a:t> the </a:t>
            </a:r>
            <a:r>
              <a:rPr lang="fr-MC" dirty="0" err="1"/>
              <a:t>scientific</a:t>
            </a:r>
            <a:r>
              <a:rPr lang="fr-MC" dirty="0"/>
              <a:t> programme, but </a:t>
            </a:r>
            <a:r>
              <a:rPr lang="fr-MC" dirty="0" err="1"/>
              <a:t>also</a:t>
            </a:r>
            <a:r>
              <a:rPr lang="fr-MC" dirty="0"/>
              <a:t> the </a:t>
            </a:r>
            <a:r>
              <a:rPr lang="fr-MC" dirty="0" err="1"/>
              <a:t>atmosphere</a:t>
            </a:r>
            <a:r>
              <a:rPr lang="fr-MC" dirty="0"/>
              <a:t>, the exchanges, and </a:t>
            </a:r>
            <a:r>
              <a:rPr lang="fr-MC" dirty="0" err="1"/>
              <a:t>your</a:t>
            </a:r>
            <a:r>
              <a:rPr lang="fr-MC" dirty="0"/>
              <a:t> </a:t>
            </a:r>
            <a:r>
              <a:rPr lang="fr-MC" dirty="0" err="1"/>
              <a:t>stay</a:t>
            </a:r>
            <a:r>
              <a:rPr lang="fr-MC" dirty="0"/>
              <a:t> in </a:t>
            </a:r>
            <a:r>
              <a:rPr lang="fr-MC" dirty="0" err="1"/>
              <a:t>this</a:t>
            </a:r>
            <a:r>
              <a:rPr lang="fr-MC" dirty="0"/>
              <a:t> </a:t>
            </a:r>
            <a:r>
              <a:rPr lang="fr-MC" dirty="0" err="1"/>
              <a:t>beautiful</a:t>
            </a:r>
            <a:r>
              <a:rPr lang="fr-MC" dirty="0"/>
              <a:t> city.</a:t>
            </a:r>
          </a:p>
          <a:p>
            <a:r>
              <a:rPr lang="fr-MC" dirty="0" err="1"/>
              <a:t>Marhba</a:t>
            </a:r>
            <a:r>
              <a:rPr lang="fr-MC" dirty="0"/>
              <a:t> </a:t>
            </a:r>
            <a:r>
              <a:rPr lang="fr-MC" dirty="0" err="1"/>
              <a:t>bikom</a:t>
            </a:r>
            <a:r>
              <a:rPr lang="fr-MC" dirty="0"/>
              <a:t> — </a:t>
            </a:r>
            <a:r>
              <a:rPr lang="fr-MC" dirty="0" err="1"/>
              <a:t>feel</a:t>
            </a:r>
            <a:r>
              <a:rPr lang="fr-MC" dirty="0"/>
              <a:t> at home.</a:t>
            </a:r>
          </a:p>
          <a:p>
            <a:r>
              <a:rPr lang="fr-MC" dirty="0" err="1"/>
              <a:t>Thank</a:t>
            </a:r>
            <a:r>
              <a:rPr lang="fr-MC" dirty="0"/>
              <a:t> </a:t>
            </a:r>
            <a:r>
              <a:rPr lang="fr-MC" dirty="0" err="1"/>
              <a:t>you</a:t>
            </a:r>
            <a:r>
              <a:rPr lang="fr-MC" dirty="0"/>
              <a:t> </a:t>
            </a:r>
            <a:r>
              <a:rPr lang="fr-MC" dirty="0" err="1"/>
              <a:t>very</a:t>
            </a:r>
            <a:r>
              <a:rPr lang="fr-MC" dirty="0"/>
              <a:t> </a:t>
            </a:r>
            <a:r>
              <a:rPr lang="fr-MC" dirty="0" err="1"/>
              <a:t>much</a:t>
            </a:r>
            <a:r>
              <a:rPr lang="fr-MC" dirty="0"/>
              <a:t>. Claude, the </a:t>
            </a:r>
            <a:r>
              <a:rPr lang="fr-MC" dirty="0" err="1"/>
              <a:t>floor</a:t>
            </a:r>
            <a:r>
              <a:rPr lang="fr-MC" dirty="0"/>
              <a:t> </a:t>
            </a:r>
            <a:r>
              <a:rPr lang="fr-MC" dirty="0" err="1"/>
              <a:t>is</a:t>
            </a:r>
            <a:r>
              <a:rPr lang="fr-MC" dirty="0"/>
              <a:t> </a:t>
            </a:r>
            <a:r>
              <a:rPr lang="fr-MC" dirty="0" err="1"/>
              <a:t>yours</a:t>
            </a:r>
            <a:r>
              <a:rPr lang="fr-MC"/>
              <a:t>.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54864"/>
            <a:ext cx="73152" cy="5033772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0972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kern="0" spc="4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PRACTICAL INFORMATION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731520" y="1965960"/>
            <a:ext cx="1097280" cy="45720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219456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ECDBB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6th ACCORD All Staff Workshop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274320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CDB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– 17 April 2026  |  Marrakech, Morocco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420624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Mohamed Snoussi  —  Direction Générale de la Météorologie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57200"/>
            <a:ext cx="731520" cy="731520"/>
          </a:xfrm>
          <a:prstGeom prst="ellipse">
            <a:avLst/>
          </a:prstGeom>
          <a:solidFill>
            <a:srgbClr val="C84B3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9436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54480" y="50292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Wi-Fi Connectivity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40080" y="1463040"/>
            <a:ext cx="786384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40080" y="1463040"/>
            <a:ext cx="64008" cy="2560320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8" name="Text 5"/>
          <p:cNvSpPr/>
          <p:nvPr/>
        </p:nvSpPr>
        <p:spPr>
          <a:xfrm>
            <a:off x="1005840" y="1645920"/>
            <a:ext cx="71323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Wi-Fi networks are available throughout the venue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6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networks are open — no password required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6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to whichever works best for you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57200"/>
            <a:ext cx="731520" cy="731520"/>
          </a:xfrm>
          <a:prstGeom prst="ellipse">
            <a:avLst/>
          </a:prstGeom>
          <a:solidFill>
            <a:srgbClr val="C84B3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9436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54480" y="50292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Surroundings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40080" y="1463040"/>
            <a:ext cx="256032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40080" y="1463040"/>
            <a:ext cx="2560320" cy="54864"/>
          </a:xfrm>
          <a:prstGeom prst="rect">
            <a:avLst/>
          </a:prstGeom>
          <a:solidFill>
            <a:srgbClr val="C84B31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1737360"/>
            <a:ext cx="640080" cy="6400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24688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Almazar Mall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22960" y="292608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Shopping centre just next to the hotel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Supermarket, restaurants, cafés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3474720" y="1463040"/>
            <a:ext cx="256032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474720" y="1463040"/>
            <a:ext cx="2560320" cy="54864"/>
          </a:xfrm>
          <a:prstGeom prst="rect">
            <a:avLst/>
          </a:prstGeom>
          <a:solidFill>
            <a:srgbClr val="C84B31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1737360"/>
            <a:ext cx="640080" cy="640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657600" y="24688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Medina &amp; Jemaa el-Fna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3657600" y="292608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 min by taxi</a:t>
            </a:r>
          </a:p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 20</a:t>
            </a:r>
            <a:r>
              <a:rPr lang="en-US" sz="1300" dirty="0">
                <a:solidFill>
                  <a:srgbClr val="5A5A6E"/>
                </a:solidFill>
                <a:latin typeface="Calibri" pitchFamily="34" charset="0"/>
                <a:cs typeface="Calibri" pitchFamily="34" charset="-120"/>
              </a:rPr>
              <a:t> min by Bus 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~30 min walk via Av. Mohammed VI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6309360" y="1463040"/>
            <a:ext cx="256032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309360" y="1463040"/>
            <a:ext cx="2560320" cy="54864"/>
          </a:xfrm>
          <a:prstGeom prst="rect">
            <a:avLst/>
          </a:prstGeom>
          <a:solidFill>
            <a:srgbClr val="C84B31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9480" y="1737360"/>
            <a:ext cx="640080" cy="64008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492240" y="24688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Airport &amp; Train Station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6492240" y="2926080"/>
            <a:ext cx="2194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Airport: ~10 min drive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station: ~15 min drive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57200"/>
            <a:ext cx="731520" cy="731520"/>
          </a:xfrm>
          <a:prstGeom prst="ellipse">
            <a:avLst/>
          </a:prstGeom>
          <a:solidFill>
            <a:srgbClr val="C84B3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9436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54480" y="50292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Lunches &amp; Coffee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40080" y="1463040"/>
            <a:ext cx="374904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40080" y="1463040"/>
            <a:ext cx="64008" cy="2743200"/>
          </a:xfrm>
          <a:prstGeom prst="rect">
            <a:avLst/>
          </a:prstGeom>
          <a:solidFill>
            <a:srgbClr val="C84B31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1691640"/>
            <a:ext cx="411480" cy="411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54480" y="169164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Lunch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1005840" y="237744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Served daily at the venue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4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 area next to conference rooms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400" b="1" dirty="0">
                <a:solidFill>
                  <a:srgbClr val="C84B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Drinks are not included</a:t>
            </a:r>
            <a:endParaRPr lang="en-US" sz="1500" dirty="0"/>
          </a:p>
        </p:txBody>
      </p:sp>
      <p:sp>
        <p:nvSpPr>
          <p:cNvPr id="11" name="Shape 7"/>
          <p:cNvSpPr/>
          <p:nvPr/>
        </p:nvSpPr>
        <p:spPr>
          <a:xfrm>
            <a:off x="4754880" y="1463040"/>
            <a:ext cx="374904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754880" y="1463040"/>
            <a:ext cx="64008" cy="2743200"/>
          </a:xfrm>
          <a:prstGeom prst="rect">
            <a:avLst/>
          </a:prstGeom>
          <a:solidFill>
            <a:srgbClr val="C84B31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1691640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669280" y="169164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Coffee Breaks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5120640" y="2377440"/>
            <a:ext cx="3017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Morning &amp; afternoon breaks daily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4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machines are available at any time</a:t>
            </a:r>
          </a:p>
          <a:p>
            <a:pPr marL="0" indent="0">
              <a:buNone/>
            </a:pPr>
            <a:endParaRPr lang="en-US" sz="1400" dirty="0">
              <a:solidFill>
                <a:srgbClr val="5A5A6E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400" b="1" dirty="0">
                <a:solidFill>
                  <a:srgbClr val="C84B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Self-service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57200"/>
            <a:ext cx="731520" cy="731520"/>
          </a:xfrm>
          <a:prstGeom prst="ellipse">
            <a:avLst/>
          </a:prstGeom>
          <a:solidFill>
            <a:srgbClr val="C84B3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9436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54480" y="502920"/>
            <a:ext cx="6400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Poster Session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40080" y="1463040"/>
            <a:ext cx="786384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40080" y="1463040"/>
            <a:ext cx="64008" cy="2926080"/>
          </a:xfrm>
          <a:prstGeom prst="rect">
            <a:avLst/>
          </a:prstGeom>
          <a:solidFill>
            <a:srgbClr val="C84B31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691640"/>
            <a:ext cx="365760" cy="3657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169164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Today — 16:30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645920" y="210312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Poster introductions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1097280" y="2651760"/>
            <a:ext cx="6858000" cy="18288"/>
          </a:xfrm>
          <a:prstGeom prst="rect">
            <a:avLst/>
          </a:prstGeom>
          <a:solidFill>
            <a:srgbClr val="ECDBBA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2880360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45920" y="2880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Today — 17:20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1645920" y="329184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Posters viewing</a:t>
            </a:r>
            <a:endParaRPr lang="en-US" sz="1400" dirty="0"/>
          </a:p>
        </p:txBody>
      </p:sp>
      <p:sp>
        <p:nvSpPr>
          <p:cNvPr id="15" name="Shape 10"/>
          <p:cNvSpPr/>
          <p:nvPr/>
        </p:nvSpPr>
        <p:spPr>
          <a:xfrm>
            <a:off x="1097280" y="3749040"/>
            <a:ext cx="6858000" cy="457200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16" name="Text 11"/>
          <p:cNvSpPr/>
          <p:nvPr/>
        </p:nvSpPr>
        <p:spPr>
          <a:xfrm>
            <a:off x="1097280" y="374904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Presenters: please install your posters during the lunch break!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3977640" y="548640"/>
            <a:ext cx="1188720" cy="1188720"/>
          </a:xfrm>
          <a:prstGeom prst="ellipse">
            <a:avLst/>
          </a:prstGeom>
          <a:solidFill>
            <a:srgbClr val="C84B3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240" y="777240"/>
            <a:ext cx="731520" cy="731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192024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Icebreaker Tonight!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914400" y="27432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ECDB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18:00 — Right after the poster session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371600" y="34747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great opportunity to connect informally with colleagues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57200"/>
            <a:ext cx="731520" cy="731520"/>
          </a:xfrm>
          <a:prstGeom prst="ellipse">
            <a:avLst/>
          </a:prstGeom>
          <a:solidFill>
            <a:srgbClr val="C84B31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94360"/>
            <a:ext cx="457200" cy="457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54480" y="502920"/>
            <a:ext cx="6858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Wednesday — Agafay Excursion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374904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40080" y="1371600"/>
            <a:ext cx="64008" cy="3200400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8" name="Text 5"/>
          <p:cNvSpPr/>
          <p:nvPr/>
        </p:nvSpPr>
        <p:spPr>
          <a:xfrm>
            <a:off x="1005840" y="15087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Schedule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05840" y="1965960"/>
            <a:ext cx="30175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C84B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15:00</a:t>
            </a:r>
            <a:endParaRPr lang="en-US" sz="1400" dirty="0"/>
          </a:p>
          <a:p>
            <a:pPr marL="0" indent="0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Departure by bus from the venue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C84B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19:00</a:t>
            </a:r>
            <a:endParaRPr lang="en-US" sz="1400" dirty="0"/>
          </a:p>
          <a:p>
            <a:pPr marL="0" indent="0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Gala dinner at Agafay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3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Menu:</a:t>
            </a:r>
            <a:endParaRPr lang="en-US" sz="1400" dirty="0"/>
          </a:p>
          <a:p>
            <a:pPr marL="0" indent="0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Chicken  |  Meat  |  Salads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754880" y="1371600"/>
            <a:ext cx="374904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754880" y="1371600"/>
            <a:ext cx="64008" cy="3200400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12" name="Text 9"/>
          <p:cNvSpPr/>
          <p:nvPr/>
        </p:nvSpPr>
        <p:spPr>
          <a:xfrm>
            <a:off x="5120640" y="15087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2E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Activities &amp; Pricing</a:t>
            </a:r>
            <a:endParaRPr lang="en-US" sz="18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640" y="2011680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623560" y="20116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Horseback riding, quad biking, pool...</a:t>
            </a:r>
            <a:endParaRPr lang="en-US" sz="13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0640" y="2606040"/>
            <a:ext cx="365760" cy="365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623560" y="260604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Activities: 550 MAD (~55 EUR)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5029200" y="3749040"/>
            <a:ext cx="3200400" cy="548640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18" name="Text 13"/>
          <p:cNvSpPr/>
          <p:nvPr/>
        </p:nvSpPr>
        <p:spPr>
          <a:xfrm>
            <a:off x="5029200" y="3749040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Payment in cash on site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88636"/>
            <a:ext cx="9144000" cy="54864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73152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ECDB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مرحبا بيكم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914400" y="16459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Feel at home.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3840480" y="2377440"/>
            <a:ext cx="1463040" cy="36576"/>
          </a:xfrm>
          <a:prstGeom prst="rect">
            <a:avLst/>
          </a:prstGeom>
          <a:solidFill>
            <a:srgbClr val="C84B31"/>
          </a:solidFill>
          <a:ln/>
        </p:spPr>
      </p:sp>
      <p:sp>
        <p:nvSpPr>
          <p:cNvPr id="7" name="Text 5"/>
          <p:cNvSpPr/>
          <p:nvPr/>
        </p:nvSpPr>
        <p:spPr>
          <a:xfrm>
            <a:off x="1371600" y="274320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CDB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need anything at all,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ECDBB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please don't hesitate to come and find us.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71600" y="384048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5A5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organizing team wishes you an excellent workshop!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956</Words>
  <Application>Microsoft Macintosh PowerPoint</Application>
  <PresentationFormat>Affichage à l'écran (16:9)</PresentationFormat>
  <Paragraphs>96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ASW 2026 – Practical Information</dc:title>
  <dc:subject>PptxGenJS Presentation</dc:subject>
  <dc:creator>Mohamed Snoussi</dc:creator>
  <cp:lastModifiedBy>Mohamed Snoussi</cp:lastModifiedBy>
  <cp:revision>3</cp:revision>
  <dcterms:created xsi:type="dcterms:W3CDTF">2026-04-12T20:25:35Z</dcterms:created>
  <dcterms:modified xsi:type="dcterms:W3CDTF">2026-04-12T22:34:35Z</dcterms:modified>
</cp:coreProperties>
</file>